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algn="l" defTabSz="3627438" rtl="0" eaLnBrk="0" fontAlgn="base" hangingPunct="0">
      <a:spcBef>
        <a:spcPct val="0"/>
      </a:spcBef>
      <a:spcAft>
        <a:spcPct val="0"/>
      </a:spcAft>
      <a:defRPr sz="7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1812925" indent="-1355725" algn="l" defTabSz="3627438" rtl="0" eaLnBrk="0" fontAlgn="base" hangingPunct="0">
      <a:spcBef>
        <a:spcPct val="0"/>
      </a:spcBef>
      <a:spcAft>
        <a:spcPct val="0"/>
      </a:spcAft>
      <a:defRPr sz="7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3627438" indent="-2713038" algn="l" defTabSz="3627438" rtl="0" eaLnBrk="0" fontAlgn="base" hangingPunct="0">
      <a:spcBef>
        <a:spcPct val="0"/>
      </a:spcBef>
      <a:spcAft>
        <a:spcPct val="0"/>
      </a:spcAft>
      <a:defRPr sz="7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5441950" indent="-4070350" algn="l" defTabSz="3627438" rtl="0" eaLnBrk="0" fontAlgn="base" hangingPunct="0">
      <a:spcBef>
        <a:spcPct val="0"/>
      </a:spcBef>
      <a:spcAft>
        <a:spcPct val="0"/>
      </a:spcAft>
      <a:defRPr sz="7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7256463" indent="-5427663" algn="l" defTabSz="3627438" rtl="0" eaLnBrk="0" fontAlgn="base" hangingPunct="0">
      <a:spcBef>
        <a:spcPct val="0"/>
      </a:spcBef>
      <a:spcAft>
        <a:spcPct val="0"/>
      </a:spcAft>
      <a:defRPr sz="7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7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7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7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71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9" d="100"/>
          <a:sy n="19" d="100"/>
        </p:scale>
        <p:origin x="3544" y="38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14C730-5979-AE46-8969-FDA9B453D5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2399288" cy="431990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21D0BA-E02D-401A-A24A-461B5F6FF378}" type="datetimeFigureOut">
              <a:rPr lang="pt-BR"/>
              <a:pPr/>
              <a:t>05/04/2018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410723-DF32-476D-A286-950D3F9DA63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A4E09C-67A2-439E-9993-6D06044F905B}" type="datetimeFigureOut">
              <a:rPr lang="pt-BR"/>
              <a:pPr/>
              <a:t>05/04/2018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734B0C-3BC3-4318-B686-AC04435D1CD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FF0FD5-C068-45EA-AED4-F52C6F7A711B}" type="datetimeFigureOut">
              <a:rPr lang="pt-BR"/>
              <a:pPr/>
              <a:t>05/04/2018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1AAAAD-121E-4222-A74A-07968706EDAC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07FCA1-1164-4EC1-BDFB-37CC4707B252}" type="datetimeFigureOut">
              <a:rPr lang="pt-BR"/>
              <a:pPr/>
              <a:t>05/04/2018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8B2F65-5E8B-4C8F-9DEB-4F5A5266FE4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AD6F6F-B492-4984-AC8D-01E47853EBA3}" type="datetimeFigureOut">
              <a:rPr lang="pt-BR"/>
              <a:pPr/>
              <a:t>05/04/2018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FF0425-D997-423E-ADB4-80E8C8887308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7E723B-97F8-464A-A168-AD03F6483C07}" type="datetimeFigureOut">
              <a:rPr lang="pt-BR"/>
              <a:pPr/>
              <a:t>05/04/2018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D08B58-2343-4FE2-AF9B-585F8BB139C0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4C2C25-A033-463D-9CEA-A91B5DFF270C}" type="datetimeFigureOut">
              <a:rPr lang="pt-BR"/>
              <a:pPr/>
              <a:t>05/04/2018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D4EB74-F3E4-42C2-8804-D7F793B8E6C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126930-2F4E-4844-AC97-43070B3920D3}" type="datetimeFigureOut">
              <a:rPr lang="pt-BR"/>
              <a:pPr/>
              <a:t>05/04/2018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E1110A-371B-43B9-B01A-48B090467FB1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42830C-887E-4867-A09B-47C193105C21}" type="datetimeFigureOut">
              <a:rPr lang="pt-BR"/>
              <a:pPr/>
              <a:t>05/04/2018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A97FC9-40BB-457D-982D-666A662B7FF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pPr lvl="0"/>
            <a:r>
              <a:rPr lang="en-US" noProof="0"/>
              <a:t>Arraste a imagem para o espaço reservado ou clique no ícone para adicionar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AE9683-5536-47DB-AD4A-85A8CB4C54D1}" type="datetimeFigureOut">
              <a:rPr lang="pt-BR"/>
              <a:pPr/>
              <a:t>05/04/2018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50B8BB-1739-4B73-8430-3FEEE8D2C48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charset="0"/>
          <a:ea typeface="MS PGothic" pitchFamily="34" charset="-128"/>
        </a:defRPr>
      </a:lvl2pPr>
      <a:lvl3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charset="0"/>
          <a:ea typeface="MS PGothic" pitchFamily="34" charset="-128"/>
        </a:defRPr>
      </a:lvl3pPr>
      <a:lvl4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charset="0"/>
          <a:ea typeface="MS PGothic" pitchFamily="34" charset="-128"/>
        </a:defRPr>
      </a:lvl4pPr>
      <a:lvl5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charset="0"/>
          <a:ea typeface="MS PGothic" pitchFamily="34" charset="-128"/>
        </a:defRPr>
      </a:lvl5pPr>
      <a:lvl6pPr marL="4572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809625" indent="-809625" algn="l" defTabSz="3238500" rtl="0" eaLnBrk="0" fontAlgn="base" hangingPunct="0">
        <a:lnSpc>
          <a:spcPct val="90000"/>
        </a:lnSpc>
        <a:spcBef>
          <a:spcPts val="3538"/>
        </a:spcBef>
        <a:spcAft>
          <a:spcPct val="0"/>
        </a:spcAft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2428875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404971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itchFamily="34" charset="0"/>
        <a:buChar char="•"/>
        <a:defRPr sz="7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566896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728821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Calibri Light</vt:lpstr>
      <vt:lpstr>Tema do Office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Filipe Aringueri</cp:lastModifiedBy>
  <cp:revision>5</cp:revision>
  <dcterms:created xsi:type="dcterms:W3CDTF">2016-05-25T18:40:51Z</dcterms:created>
  <dcterms:modified xsi:type="dcterms:W3CDTF">2018-04-05T14:10:40Z</dcterms:modified>
</cp:coreProperties>
</file>